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AB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75" autoAdjust="0"/>
    <p:restoredTop sz="94660"/>
  </p:normalViewPr>
  <p:slideViewPr>
    <p:cSldViewPr>
      <p:cViewPr varScale="1">
        <p:scale>
          <a:sx n="83" d="100"/>
          <a:sy n="83" d="100"/>
        </p:scale>
        <p:origin x="-166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0783-F80A-409F-BEA9-2DE53A966775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27959-035A-4817-8E93-E80F8F43D1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390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0783-F80A-409F-BEA9-2DE53A966775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27959-035A-4817-8E93-E80F8F43D1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730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0783-F80A-409F-BEA9-2DE53A966775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27959-035A-4817-8E93-E80F8F43D1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419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0783-F80A-409F-BEA9-2DE53A966775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27959-035A-4817-8E93-E80F8F43D1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623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0783-F80A-409F-BEA9-2DE53A966775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27959-035A-4817-8E93-E80F8F43D1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815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0783-F80A-409F-BEA9-2DE53A966775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27959-035A-4817-8E93-E80F8F43D1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51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0783-F80A-409F-BEA9-2DE53A966775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27959-035A-4817-8E93-E80F8F43D1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131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0783-F80A-409F-BEA9-2DE53A966775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27959-035A-4817-8E93-E80F8F43D1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167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0783-F80A-409F-BEA9-2DE53A966775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27959-035A-4817-8E93-E80F8F43D1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24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0783-F80A-409F-BEA9-2DE53A966775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27959-035A-4817-8E93-E80F8F43D1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840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0783-F80A-409F-BEA9-2DE53A966775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27959-035A-4817-8E93-E80F8F43D1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237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80783-F80A-409F-BEA9-2DE53A966775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27959-035A-4817-8E93-E80F8F43D1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927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581400" y="457200"/>
            <a:ext cx="1853392" cy="563231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cap="none" spc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 CHRISTY" pitchFamily="2" charset="0"/>
              </a:rPr>
              <a:t>I</a:t>
            </a:r>
            <a:r>
              <a:rPr lang="en-US" sz="7200" b="1" cap="none" spc="0" dirty="0" smtClean="0">
                <a:ln w="11430"/>
                <a:solidFill>
                  <a:srgbClr val="77AB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 CHRISTY" pitchFamily="2" charset="0"/>
              </a:rPr>
              <a:t> </a:t>
            </a:r>
          </a:p>
          <a:p>
            <a:pPr algn="ctr"/>
            <a:r>
              <a:rPr lang="en-US" sz="7200" b="1" cap="none" spc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 CHRISTY" pitchFamily="2" charset="0"/>
              </a:rPr>
              <a:t>A</a:t>
            </a:r>
            <a:r>
              <a:rPr lang="en-US" sz="72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 CHRISTY" pitchFamily="2" charset="0"/>
              </a:rPr>
              <a:t>m</a:t>
            </a:r>
          </a:p>
          <a:p>
            <a:pPr algn="ctr"/>
            <a:r>
              <a:rPr lang="en-US" sz="7200" b="1" cap="none" spc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 CHRISTY" pitchFamily="2" charset="0"/>
              </a:rPr>
              <a:t>W</a:t>
            </a:r>
            <a:r>
              <a:rPr lang="en-US" sz="72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 CHRISTY" pitchFamily="2" charset="0"/>
              </a:rPr>
              <a:t>ho</a:t>
            </a:r>
          </a:p>
          <a:p>
            <a:pPr algn="ctr"/>
            <a:r>
              <a:rPr lang="en-US" sz="7200" b="1" cap="none" spc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 CHRISTY" pitchFamily="2" charset="0"/>
              </a:rPr>
              <a:t>I</a:t>
            </a:r>
          </a:p>
          <a:p>
            <a:pPr algn="ctr"/>
            <a:r>
              <a:rPr lang="en-US" sz="7200" b="1" cap="none" spc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 CHRISTY" pitchFamily="2" charset="0"/>
              </a:rPr>
              <a:t>A</a:t>
            </a:r>
            <a:r>
              <a:rPr lang="en-US" sz="72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 CHRISTY" pitchFamily="2" charset="0"/>
              </a:rPr>
              <a:t>m</a:t>
            </a:r>
            <a:endParaRPr lang="en-US" sz="72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 CHRISTY" pitchFamily="2" charset="0"/>
            </a:endParaRPr>
          </a:p>
        </p:txBody>
      </p:sp>
      <p:pic>
        <p:nvPicPr>
          <p:cNvPr id="6" name="I_Am_Who_I_Am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57200" y="59436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290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838200"/>
            <a:ext cx="914019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/>
              <a:t>O-Oh</a:t>
            </a:r>
          </a:p>
          <a:p>
            <a:pPr algn="ctr"/>
            <a:r>
              <a:rPr lang="en-US" sz="4800" b="1" dirty="0" smtClean="0"/>
              <a:t>I am who I am</a:t>
            </a:r>
          </a:p>
          <a:p>
            <a:pPr algn="ctr"/>
            <a:r>
              <a:rPr lang="en-US" sz="4800" b="1" dirty="0" smtClean="0"/>
              <a:t>O-Oh</a:t>
            </a:r>
          </a:p>
          <a:p>
            <a:pPr algn="ctr"/>
            <a:r>
              <a:rPr lang="en-US" sz="4800" b="1" dirty="0" smtClean="0"/>
              <a:t>I'm taking my stand</a:t>
            </a:r>
          </a:p>
          <a:p>
            <a:pPr algn="ctr"/>
            <a:r>
              <a:rPr lang="en-US" sz="4800" b="1" dirty="0" smtClean="0"/>
              <a:t>O-Oh</a:t>
            </a:r>
          </a:p>
          <a:p>
            <a:pPr algn="ctr"/>
            <a:r>
              <a:rPr lang="en-US" sz="4800" b="1" dirty="0" smtClean="0"/>
              <a:t>You know you can depend on me</a:t>
            </a:r>
          </a:p>
        </p:txBody>
      </p:sp>
    </p:spTree>
    <p:extLst>
      <p:ext uri="{BB962C8B-B14F-4D97-AF65-F5344CB8AC3E}">
        <p14:creationId xmlns:p14="http://schemas.microsoft.com/office/powerpoint/2010/main" val="370229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762000"/>
            <a:ext cx="9144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/>
              <a:t>Depend on me</a:t>
            </a:r>
          </a:p>
          <a:p>
            <a:pPr algn="ctr"/>
            <a:r>
              <a:rPr lang="en-US" sz="4800" b="1" dirty="0" smtClean="0"/>
              <a:t>When I sing it, </a:t>
            </a:r>
          </a:p>
          <a:p>
            <a:pPr algn="ctr"/>
            <a:r>
              <a:rPr lang="en-US" sz="4800" b="1" dirty="0" smtClean="0"/>
              <a:t>I’m </a:t>
            </a:r>
            <a:r>
              <a:rPr lang="en-US" sz="4800" b="1" dirty="0" err="1" smtClean="0"/>
              <a:t>gonna</a:t>
            </a:r>
            <a:r>
              <a:rPr lang="en-US" sz="4800" b="1" dirty="0" smtClean="0"/>
              <a:t> follow through with it - </a:t>
            </a:r>
          </a:p>
          <a:p>
            <a:pPr algn="ctr"/>
            <a:r>
              <a:rPr lang="en-US" sz="4800" b="1" dirty="0" smtClean="0"/>
              <a:t>If you need me, </a:t>
            </a:r>
          </a:p>
          <a:p>
            <a:pPr algn="ctr"/>
            <a:r>
              <a:rPr lang="en-US" sz="4800" b="1" dirty="0" smtClean="0"/>
              <a:t>I’m </a:t>
            </a:r>
            <a:r>
              <a:rPr lang="en-US" sz="4800" b="1" dirty="0" err="1" smtClean="0"/>
              <a:t>gonna</a:t>
            </a:r>
            <a:r>
              <a:rPr lang="en-US" sz="4800" b="1" dirty="0" smtClean="0"/>
              <a:t>’ be there for you</a:t>
            </a:r>
          </a:p>
          <a:p>
            <a:pPr algn="ctr"/>
            <a:r>
              <a:rPr lang="en-US" sz="4800" b="1" dirty="0" smtClean="0"/>
              <a:t>Oh you know </a:t>
            </a:r>
          </a:p>
          <a:p>
            <a:pPr algn="ctr"/>
            <a:r>
              <a:rPr lang="en-US" sz="4800" b="1" dirty="0" smtClean="0"/>
              <a:t>you can depend on me…</a:t>
            </a:r>
            <a:endParaRPr lang="en-US" sz="4800" b="1" dirty="0" smtClean="0"/>
          </a:p>
        </p:txBody>
      </p:sp>
    </p:spTree>
    <p:extLst>
      <p:ext uri="{BB962C8B-B14F-4D97-AF65-F5344CB8AC3E}">
        <p14:creationId xmlns:p14="http://schemas.microsoft.com/office/powerpoint/2010/main" val="47096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445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066800"/>
            <a:ext cx="9144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/>
              <a:t>I want you to know</a:t>
            </a:r>
          </a:p>
          <a:p>
            <a:pPr algn="ctr"/>
            <a:r>
              <a:rPr lang="en-US" sz="4800" b="1" dirty="0"/>
              <a:t>You can depend on me</a:t>
            </a:r>
          </a:p>
          <a:p>
            <a:pPr algn="ctr"/>
            <a:r>
              <a:rPr lang="en-US" sz="4800" b="1" dirty="0"/>
              <a:t>And I'm trying to show</a:t>
            </a:r>
          </a:p>
          <a:p>
            <a:pPr algn="ctr"/>
            <a:r>
              <a:rPr lang="en-US" sz="4800" b="1" dirty="0"/>
              <a:t>That you get what you see</a:t>
            </a:r>
          </a:p>
          <a:p>
            <a:pPr algn="ctr"/>
            <a:r>
              <a:rPr lang="en-US" sz="4800" b="1" dirty="0"/>
              <a:t>I'm letting you know</a:t>
            </a:r>
          </a:p>
          <a:p>
            <a:pPr algn="ctr"/>
            <a:r>
              <a:rPr lang="en-US" sz="4800" b="1" dirty="0"/>
              <a:t>I'm not </a:t>
            </a:r>
            <a:r>
              <a:rPr lang="en-US" sz="4800" b="1" dirty="0" err="1"/>
              <a:t>gonna</a:t>
            </a:r>
            <a:r>
              <a:rPr lang="en-US" sz="4800" b="1" dirty="0"/>
              <a:t> take this </a:t>
            </a:r>
            <a:r>
              <a:rPr lang="en-US" sz="4800" b="1" dirty="0" smtClean="0"/>
              <a:t>lightly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217232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85800"/>
            <a:ext cx="9144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/>
              <a:t>O-Oh</a:t>
            </a:r>
          </a:p>
          <a:p>
            <a:pPr algn="ctr"/>
            <a:r>
              <a:rPr lang="en-US" sz="4800" b="1" dirty="0" smtClean="0"/>
              <a:t>I am who I am</a:t>
            </a:r>
          </a:p>
          <a:p>
            <a:pPr algn="ctr"/>
            <a:r>
              <a:rPr lang="en-US" sz="4800" b="1" dirty="0" smtClean="0"/>
              <a:t>O-Oh</a:t>
            </a:r>
          </a:p>
          <a:p>
            <a:pPr algn="ctr"/>
            <a:r>
              <a:rPr lang="en-US" sz="4800" b="1" dirty="0" smtClean="0"/>
              <a:t>I'm taking my stand</a:t>
            </a:r>
          </a:p>
          <a:p>
            <a:pPr algn="ctr"/>
            <a:r>
              <a:rPr lang="en-US" sz="4800" b="1" dirty="0" smtClean="0"/>
              <a:t>O-Oh</a:t>
            </a:r>
          </a:p>
          <a:p>
            <a:pPr algn="ctr"/>
            <a:r>
              <a:rPr lang="en-US" sz="4800" b="1" dirty="0" smtClean="0"/>
              <a:t>You know you can depend on me</a:t>
            </a:r>
          </a:p>
        </p:txBody>
      </p:sp>
    </p:spTree>
    <p:extLst>
      <p:ext uri="{BB962C8B-B14F-4D97-AF65-F5344CB8AC3E}">
        <p14:creationId xmlns:p14="http://schemas.microsoft.com/office/powerpoint/2010/main" val="183799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066800"/>
            <a:ext cx="9144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/>
              <a:t>Where there's a way</a:t>
            </a:r>
          </a:p>
          <a:p>
            <a:pPr algn="ctr"/>
            <a:r>
              <a:rPr lang="en-US" sz="4800" b="1" dirty="0" smtClean="0"/>
              <a:t>You can count on me</a:t>
            </a:r>
          </a:p>
          <a:p>
            <a:pPr algn="ctr"/>
            <a:r>
              <a:rPr lang="en-US" sz="4800" b="1" dirty="0" smtClean="0"/>
              <a:t>In the words I say</a:t>
            </a:r>
          </a:p>
          <a:p>
            <a:pPr algn="ctr"/>
            <a:r>
              <a:rPr lang="en-US" sz="4800" b="1" dirty="0" smtClean="0"/>
              <a:t>And by the little things</a:t>
            </a:r>
          </a:p>
          <a:p>
            <a:pPr algn="ctr"/>
            <a:r>
              <a:rPr lang="en-US" sz="4800" b="1" dirty="0" smtClean="0"/>
              <a:t>That I do every day</a:t>
            </a:r>
          </a:p>
          <a:p>
            <a:pPr algn="ctr"/>
            <a:r>
              <a:rPr lang="en-US" sz="4800" b="1" dirty="0" smtClean="0"/>
              <a:t>Oh I'm not taking this lightly</a:t>
            </a:r>
          </a:p>
        </p:txBody>
      </p:sp>
    </p:spTree>
    <p:extLst>
      <p:ext uri="{BB962C8B-B14F-4D97-AF65-F5344CB8AC3E}">
        <p14:creationId xmlns:p14="http://schemas.microsoft.com/office/powerpoint/2010/main" val="61154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914400"/>
            <a:ext cx="9144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/>
              <a:t>O-Oh</a:t>
            </a:r>
          </a:p>
          <a:p>
            <a:pPr algn="ctr"/>
            <a:r>
              <a:rPr lang="en-US" sz="4800" b="1" dirty="0" smtClean="0"/>
              <a:t>I am who I am</a:t>
            </a:r>
          </a:p>
          <a:p>
            <a:pPr algn="ctr"/>
            <a:r>
              <a:rPr lang="en-US" sz="4800" b="1" dirty="0" smtClean="0"/>
              <a:t>O-Oh</a:t>
            </a:r>
          </a:p>
          <a:p>
            <a:pPr algn="ctr"/>
            <a:r>
              <a:rPr lang="en-US" sz="4800" b="1" dirty="0" smtClean="0"/>
              <a:t>I'm taking my stand</a:t>
            </a:r>
          </a:p>
          <a:p>
            <a:pPr algn="ctr"/>
            <a:r>
              <a:rPr lang="en-US" sz="4800" b="1" dirty="0" smtClean="0"/>
              <a:t>O-Oh</a:t>
            </a:r>
          </a:p>
          <a:p>
            <a:pPr algn="ctr"/>
            <a:r>
              <a:rPr lang="en-US" sz="4800" b="1" dirty="0" smtClean="0"/>
              <a:t>You know you can depend on me</a:t>
            </a:r>
          </a:p>
        </p:txBody>
      </p:sp>
    </p:spTree>
    <p:extLst>
      <p:ext uri="{BB962C8B-B14F-4D97-AF65-F5344CB8AC3E}">
        <p14:creationId xmlns:p14="http://schemas.microsoft.com/office/powerpoint/2010/main" val="262710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914400"/>
            <a:ext cx="9144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/>
              <a:t>O-Oh</a:t>
            </a:r>
          </a:p>
          <a:p>
            <a:pPr algn="ctr"/>
            <a:r>
              <a:rPr lang="en-US" sz="4800" b="1" dirty="0" smtClean="0"/>
              <a:t>I am who I am</a:t>
            </a:r>
          </a:p>
          <a:p>
            <a:pPr algn="ctr"/>
            <a:r>
              <a:rPr lang="en-US" sz="4800" b="1" dirty="0" smtClean="0"/>
              <a:t>O-Oh</a:t>
            </a:r>
          </a:p>
          <a:p>
            <a:pPr algn="ctr"/>
            <a:r>
              <a:rPr lang="en-US" sz="4800" b="1" dirty="0" smtClean="0"/>
              <a:t>I'm taking my stand</a:t>
            </a:r>
          </a:p>
          <a:p>
            <a:pPr algn="ctr"/>
            <a:r>
              <a:rPr lang="en-US" sz="4800" b="1" dirty="0" smtClean="0"/>
              <a:t>O-Oh</a:t>
            </a:r>
          </a:p>
          <a:p>
            <a:pPr algn="ctr"/>
            <a:r>
              <a:rPr lang="en-US" sz="4800" b="1" dirty="0" smtClean="0"/>
              <a:t>You know you can depend on me</a:t>
            </a:r>
            <a:endParaRPr lang="en-US" sz="4800" b="1" dirty="0" smtClean="0"/>
          </a:p>
        </p:txBody>
      </p:sp>
    </p:spTree>
    <p:extLst>
      <p:ext uri="{BB962C8B-B14F-4D97-AF65-F5344CB8AC3E}">
        <p14:creationId xmlns:p14="http://schemas.microsoft.com/office/powerpoint/2010/main" val="370864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457200"/>
            <a:ext cx="82296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err="1" smtClean="0"/>
              <a:t>Iʼm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gonna</a:t>
            </a:r>
            <a:r>
              <a:rPr lang="en-US" sz="4800" b="1" dirty="0" smtClean="0"/>
              <a:t> be the one </a:t>
            </a:r>
          </a:p>
          <a:p>
            <a:pPr algn="ctr"/>
            <a:r>
              <a:rPr lang="en-US" sz="4800" b="1" dirty="0" smtClean="0"/>
              <a:t>you can depend on</a:t>
            </a:r>
          </a:p>
          <a:p>
            <a:pPr algn="ctr"/>
            <a:r>
              <a:rPr lang="en-US" sz="4800" b="1" dirty="0" err="1" smtClean="0"/>
              <a:t>Iʼm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gonna</a:t>
            </a:r>
            <a:r>
              <a:rPr lang="en-US" sz="4800" b="1" dirty="0" smtClean="0"/>
              <a:t> be the one</a:t>
            </a:r>
          </a:p>
          <a:p>
            <a:pPr algn="ctr"/>
            <a:r>
              <a:rPr lang="en-US" sz="4800" b="1" dirty="0" err="1" smtClean="0"/>
              <a:t>Iʼm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gonna</a:t>
            </a:r>
            <a:r>
              <a:rPr lang="en-US" sz="4800" b="1" dirty="0" smtClean="0"/>
              <a:t> be the one</a:t>
            </a:r>
          </a:p>
          <a:p>
            <a:pPr algn="ctr"/>
            <a:r>
              <a:rPr lang="en-US" sz="4800" b="1" dirty="0" err="1" smtClean="0"/>
              <a:t>Iʼm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gonna</a:t>
            </a:r>
            <a:r>
              <a:rPr lang="en-US" sz="4800" b="1" dirty="0" smtClean="0"/>
              <a:t> be the one </a:t>
            </a:r>
          </a:p>
          <a:p>
            <a:pPr algn="ctr"/>
            <a:r>
              <a:rPr lang="en-US" sz="4800" b="1" dirty="0" smtClean="0"/>
              <a:t>that you can count on</a:t>
            </a:r>
          </a:p>
          <a:p>
            <a:pPr algn="ctr"/>
            <a:r>
              <a:rPr lang="en-US" sz="4800" b="1" dirty="0" err="1" smtClean="0"/>
              <a:t>Iʼm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gonna</a:t>
            </a:r>
            <a:r>
              <a:rPr lang="en-US" sz="4800" b="1" dirty="0" smtClean="0"/>
              <a:t> be the one</a:t>
            </a:r>
          </a:p>
          <a:p>
            <a:pPr algn="ctr"/>
            <a:r>
              <a:rPr lang="en-US" sz="4800" b="1" dirty="0" err="1" smtClean="0"/>
              <a:t>Iʼm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gonna</a:t>
            </a:r>
            <a:r>
              <a:rPr lang="en-US" sz="4800" b="1" dirty="0" smtClean="0"/>
              <a:t> be the one</a:t>
            </a:r>
          </a:p>
        </p:txBody>
      </p:sp>
    </p:spTree>
    <p:extLst>
      <p:ext uri="{BB962C8B-B14F-4D97-AF65-F5344CB8AC3E}">
        <p14:creationId xmlns:p14="http://schemas.microsoft.com/office/powerpoint/2010/main" val="20932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1066800"/>
            <a:ext cx="8382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err="1" smtClean="0"/>
              <a:t>Iʼm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gonna</a:t>
            </a:r>
            <a:r>
              <a:rPr lang="en-US" sz="4800" b="1" dirty="0" smtClean="0"/>
              <a:t> be the one </a:t>
            </a:r>
          </a:p>
          <a:p>
            <a:pPr algn="ctr"/>
            <a:r>
              <a:rPr lang="en-US" sz="4800" b="1" dirty="0" smtClean="0"/>
              <a:t>you can depend on</a:t>
            </a:r>
          </a:p>
          <a:p>
            <a:pPr algn="ctr"/>
            <a:r>
              <a:rPr lang="en-US" sz="4800" b="1" dirty="0" err="1" smtClean="0"/>
              <a:t>Iʼm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gonna</a:t>
            </a:r>
            <a:r>
              <a:rPr lang="en-US" sz="4800" b="1" dirty="0" smtClean="0"/>
              <a:t> be the one</a:t>
            </a:r>
          </a:p>
          <a:p>
            <a:pPr algn="ctr"/>
            <a:r>
              <a:rPr lang="en-US" sz="4800" b="1" dirty="0" err="1" smtClean="0"/>
              <a:t>Iʼm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gonna</a:t>
            </a:r>
            <a:r>
              <a:rPr lang="en-US" sz="4800" b="1" dirty="0" smtClean="0"/>
              <a:t> be the one</a:t>
            </a:r>
          </a:p>
          <a:p>
            <a:pPr algn="ctr"/>
            <a:r>
              <a:rPr lang="en-US" sz="4800" b="1" dirty="0" err="1" smtClean="0"/>
              <a:t>Iʼm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gonna</a:t>
            </a:r>
            <a:r>
              <a:rPr lang="en-US" sz="4800" b="1" dirty="0" smtClean="0"/>
              <a:t> be the one </a:t>
            </a:r>
          </a:p>
          <a:p>
            <a:pPr algn="ctr"/>
            <a:r>
              <a:rPr lang="en-US" sz="4800" b="1" dirty="0" smtClean="0"/>
              <a:t>that you can count on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417134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9050" y="228600"/>
            <a:ext cx="9144000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/>
              <a:t>O-Oh</a:t>
            </a:r>
          </a:p>
          <a:p>
            <a:pPr algn="ctr"/>
            <a:r>
              <a:rPr lang="en-US" sz="4800" b="1" dirty="0" smtClean="0"/>
              <a:t>O-Oh</a:t>
            </a:r>
          </a:p>
          <a:p>
            <a:pPr algn="ctr"/>
            <a:r>
              <a:rPr lang="en-US" sz="4800" b="1" dirty="0" smtClean="0"/>
              <a:t>I am who I am</a:t>
            </a:r>
          </a:p>
          <a:p>
            <a:pPr algn="ctr"/>
            <a:r>
              <a:rPr lang="en-US" sz="4800" b="1" dirty="0" smtClean="0"/>
              <a:t>O-Oh</a:t>
            </a:r>
          </a:p>
          <a:p>
            <a:pPr algn="ctr"/>
            <a:r>
              <a:rPr lang="en-US" sz="4800" b="1" dirty="0" smtClean="0"/>
              <a:t>I'm taking my stand</a:t>
            </a:r>
          </a:p>
          <a:p>
            <a:pPr algn="ctr"/>
            <a:r>
              <a:rPr lang="en-US" sz="4800" b="1" dirty="0" smtClean="0"/>
              <a:t>O-Oh</a:t>
            </a:r>
          </a:p>
          <a:p>
            <a:pPr algn="ctr"/>
            <a:r>
              <a:rPr lang="en-US" sz="4800" b="1" dirty="0" smtClean="0"/>
              <a:t>You know you can depend on me</a:t>
            </a:r>
          </a:p>
          <a:p>
            <a:pPr algn="ctr"/>
            <a:endParaRPr lang="en-US" sz="2000" b="1" dirty="0"/>
          </a:p>
          <a:p>
            <a:pPr algn="ctr"/>
            <a:r>
              <a:rPr lang="en-US" sz="4800" b="1" dirty="0" smtClean="0"/>
              <a:t>Whoa – oh – oh – oh 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67713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273</Words>
  <Application>Microsoft Office PowerPoint</Application>
  <PresentationFormat>On-screen Show (4:3)</PresentationFormat>
  <Paragraphs>71</Paragraphs>
  <Slides>12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denham</dc:creator>
  <cp:lastModifiedBy>denham</cp:lastModifiedBy>
  <cp:revision>6</cp:revision>
  <dcterms:created xsi:type="dcterms:W3CDTF">2012-04-28T22:00:38Z</dcterms:created>
  <dcterms:modified xsi:type="dcterms:W3CDTF">2012-04-28T22:35:17Z</dcterms:modified>
</cp:coreProperties>
</file>